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Helios" charset="1" panose="020B0504020202020204"/>
      <p:regular r:id="rId16"/>
    </p:embeddedFont>
    <p:embeddedFont>
      <p:font typeface="Inter" charset="1" panose="020B0502030000000004"/>
      <p:regular r:id="rId17"/>
    </p:embeddedFont>
    <p:embeddedFont>
      <p:font typeface="Inter Bold" charset="1" panose="020B08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85" r="0" b="-124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81016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214894" y="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31958" y="3305121"/>
            <a:ext cx="11424084" cy="377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28"/>
              </a:lnSpc>
            </a:pPr>
            <a:r>
              <a:rPr lang="en-US" sz="12039" spc="28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FULL STACK DEVELOPER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34160" y="7015671"/>
            <a:ext cx="7619681" cy="50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2918" spc="172">
                <a:solidFill>
                  <a:srgbClr val="365679"/>
                </a:solidFill>
                <a:latin typeface="Helios"/>
                <a:ea typeface="Helios"/>
                <a:cs typeface="Helios"/>
                <a:sym typeface="Helios"/>
              </a:rPr>
              <a:t>PRESENTATION BY  MEHUL KANANI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208" cy="502215"/>
            </a:xfrm>
            <a:custGeom>
              <a:avLst/>
              <a:gdLst/>
              <a:ahLst/>
              <a:cxnLst/>
              <a:rect r="r" b="b" t="t" l="l"/>
              <a:pathLst>
                <a:path h="502215" w="524208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21008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9403" y="2537636"/>
            <a:ext cx="5992769" cy="6304055"/>
            <a:chOff x="0" y="0"/>
            <a:chExt cx="812800" cy="8550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5020"/>
            </a:xfrm>
            <a:custGeom>
              <a:avLst/>
              <a:gdLst/>
              <a:ahLst/>
              <a:cxnLst/>
              <a:rect r="r" b="b" t="t" l="l"/>
              <a:pathLst>
                <a:path h="855020" w="812800">
                  <a:moveTo>
                    <a:pt x="29713" y="0"/>
                  </a:moveTo>
                  <a:lnTo>
                    <a:pt x="783087" y="0"/>
                  </a:lnTo>
                  <a:cubicBezTo>
                    <a:pt x="790967" y="0"/>
                    <a:pt x="798525" y="3130"/>
                    <a:pt x="804097" y="8703"/>
                  </a:cubicBezTo>
                  <a:cubicBezTo>
                    <a:pt x="809670" y="14275"/>
                    <a:pt x="812800" y="21833"/>
                    <a:pt x="812800" y="29713"/>
                  </a:cubicBezTo>
                  <a:lnTo>
                    <a:pt x="812800" y="825307"/>
                  </a:lnTo>
                  <a:cubicBezTo>
                    <a:pt x="812800" y="833187"/>
                    <a:pt x="809670" y="840745"/>
                    <a:pt x="804097" y="846317"/>
                  </a:cubicBezTo>
                  <a:cubicBezTo>
                    <a:pt x="798525" y="851889"/>
                    <a:pt x="790967" y="855020"/>
                    <a:pt x="783087" y="855020"/>
                  </a:cubicBezTo>
                  <a:lnTo>
                    <a:pt x="29713" y="855020"/>
                  </a:lnTo>
                  <a:cubicBezTo>
                    <a:pt x="21833" y="855020"/>
                    <a:pt x="14275" y="851889"/>
                    <a:pt x="8703" y="846317"/>
                  </a:cubicBezTo>
                  <a:cubicBezTo>
                    <a:pt x="3130" y="840745"/>
                    <a:pt x="0" y="833187"/>
                    <a:pt x="0" y="825307"/>
                  </a:cubicBezTo>
                  <a:lnTo>
                    <a:pt x="0" y="29713"/>
                  </a:lnTo>
                  <a:cubicBezTo>
                    <a:pt x="0" y="21833"/>
                    <a:pt x="3130" y="14275"/>
                    <a:pt x="8703" y="8703"/>
                  </a:cubicBezTo>
                  <a:cubicBezTo>
                    <a:pt x="14275" y="3130"/>
                    <a:pt x="21833" y="0"/>
                    <a:pt x="2971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315" r="-22033" b="-12167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8876857" y="4082659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76857" y="2997192"/>
            <a:ext cx="6931946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6857" y="4411272"/>
            <a:ext cx="7646109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SDJ International Collage(2024)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Creative design &amp; Multimedia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Institute (Learning)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Internship (March)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Kalathiya Infotech(Current Working)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0690" y="0"/>
            <a:ext cx="14732382" cy="12193285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43191" y="2502693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43191" y="1267463"/>
            <a:ext cx="8229384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Skills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191" y="2799077"/>
            <a:ext cx="7897363" cy="58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34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Front-End Development</a:t>
            </a:r>
          </a:p>
          <a:p>
            <a:pPr algn="l">
              <a:lnSpc>
                <a:spcPts val="4060"/>
              </a:lnSpc>
            </a:pP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Proficient in HTML5, CSS3, and JavaScript (ES6+).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Expertise in front-end frameworks like React, Angular, or Vue.js.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Experience with responsive design using frameworks like Bootstrap or Tailwind CSS.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Knowledge of modern UI/UX design principles and tools (e.g., Figma, Adobe XD).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Skilled in implementing single-page applications (SPAs).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0690" y="0"/>
            <a:ext cx="14732382" cy="12193285"/>
            <a:chOff x="0" y="0"/>
            <a:chExt cx="60679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6795" cy="502215"/>
            </a:xfrm>
            <a:custGeom>
              <a:avLst/>
              <a:gdLst/>
              <a:ahLst/>
              <a:cxnLst/>
              <a:rect r="r" b="b" t="t" l="l"/>
              <a:pathLst>
                <a:path h="502215" w="606795">
                  <a:moveTo>
                    <a:pt x="203200" y="0"/>
                  </a:moveTo>
                  <a:lnTo>
                    <a:pt x="606795" y="0"/>
                  </a:lnTo>
                  <a:lnTo>
                    <a:pt x="40359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03595" cy="568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52716" y="2506057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2716" y="1270827"/>
            <a:ext cx="8229384" cy="104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Skills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716" y="2802441"/>
            <a:ext cx="7897363" cy="409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34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Back-End Development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Proficient in server-side languages such as Node.js 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Expertise in frameworks like Express.js,MongoDb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Skilled in creating and managing RESTful and GraphQL APIs.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pc="27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Experience with authentication and authorization using JWT, OAuth.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6975" y="0"/>
            <a:ext cx="13196926" cy="10815302"/>
            <a:chOff x="0" y="0"/>
            <a:chExt cx="812800" cy="666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66116"/>
            </a:xfrm>
            <a:custGeom>
              <a:avLst/>
              <a:gdLst/>
              <a:ahLst/>
              <a:cxnLst/>
              <a:rect r="r" b="b" t="t" l="l"/>
              <a:pathLst>
                <a:path h="66611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66116"/>
                  </a:lnTo>
                  <a:lnTo>
                    <a:pt x="812800" y="66611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2315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39419" y="4676318"/>
            <a:ext cx="18288000" cy="4581982"/>
            <a:chOff x="0" y="0"/>
            <a:chExt cx="4816593" cy="1206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06777"/>
            </a:xfrm>
            <a:custGeom>
              <a:avLst/>
              <a:gdLst/>
              <a:ahLst/>
              <a:cxnLst/>
              <a:rect r="r" b="b" t="t" l="l"/>
              <a:pathLst>
                <a:path h="1206777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85187"/>
                  </a:lnTo>
                  <a:cubicBezTo>
                    <a:pt x="4816592" y="1197111"/>
                    <a:pt x="4806926" y="1206777"/>
                    <a:pt x="4795002" y="1206777"/>
                  </a:cubicBezTo>
                  <a:lnTo>
                    <a:pt x="21590" y="1206777"/>
                  </a:lnTo>
                  <a:cubicBezTo>
                    <a:pt x="9666" y="1206777"/>
                    <a:pt x="0" y="1197111"/>
                    <a:pt x="0" y="118518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273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14616" y="3850579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05091" y="2553738"/>
            <a:ext cx="6091317" cy="113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6"/>
              </a:lnSpc>
            </a:pPr>
            <a:r>
              <a:rPr lang="en-US" sz="7005" spc="168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091" y="5105400"/>
            <a:ext cx="4328051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spc="7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Kalathiya Infotech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5091" y="5804716"/>
            <a:ext cx="11376968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 Kalathiya Infotech, I contributed to the development of dynamic web and mobile applications as a Full-Stack Developer. My role involved designing responsive front-end interfaces, building robust back-end solutions, and integrating APIs to deliver seamless user experiences. I collaborated with cross-functional teams to ensure timely project delivery and high-quality results.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49387"/>
            <a:ext cx="8353913" cy="4694113"/>
            <a:chOff x="0" y="0"/>
            <a:chExt cx="1294240" cy="727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4240" cy="727241"/>
            </a:xfrm>
            <a:custGeom>
              <a:avLst/>
              <a:gdLst/>
              <a:ahLst/>
              <a:cxnLst/>
              <a:rect r="r" b="b" t="t" l="l"/>
              <a:pathLst>
                <a:path h="727241" w="1294240">
                  <a:moveTo>
                    <a:pt x="21315" y="0"/>
                  </a:moveTo>
                  <a:lnTo>
                    <a:pt x="1272925" y="0"/>
                  </a:lnTo>
                  <a:cubicBezTo>
                    <a:pt x="1278578" y="0"/>
                    <a:pt x="1283999" y="2246"/>
                    <a:pt x="1287997" y="6243"/>
                  </a:cubicBezTo>
                  <a:cubicBezTo>
                    <a:pt x="1291994" y="10240"/>
                    <a:pt x="1294240" y="15662"/>
                    <a:pt x="1294240" y="21315"/>
                  </a:cubicBezTo>
                  <a:lnTo>
                    <a:pt x="1294240" y="705926"/>
                  </a:lnTo>
                  <a:cubicBezTo>
                    <a:pt x="1294240" y="717698"/>
                    <a:pt x="1284697" y="727241"/>
                    <a:pt x="1272925" y="727241"/>
                  </a:cubicBezTo>
                  <a:lnTo>
                    <a:pt x="21315" y="727241"/>
                  </a:lnTo>
                  <a:cubicBezTo>
                    <a:pt x="15662" y="727241"/>
                    <a:pt x="10240" y="724995"/>
                    <a:pt x="6243" y="720998"/>
                  </a:cubicBezTo>
                  <a:cubicBezTo>
                    <a:pt x="2246" y="717001"/>
                    <a:pt x="0" y="711579"/>
                    <a:pt x="0" y="705926"/>
                  </a:cubicBezTo>
                  <a:lnTo>
                    <a:pt x="0" y="21315"/>
                  </a:lnTo>
                  <a:cubicBezTo>
                    <a:pt x="0" y="15662"/>
                    <a:pt x="2246" y="10240"/>
                    <a:pt x="6243" y="6243"/>
                  </a:cubicBezTo>
                  <a:cubicBezTo>
                    <a:pt x="10240" y="2246"/>
                    <a:pt x="15662" y="0"/>
                    <a:pt x="21315" y="0"/>
                  </a:cubicBezTo>
                  <a:close/>
                </a:path>
              </a:pathLst>
            </a:custGeom>
            <a:blipFill>
              <a:blip r:embed="rId2"/>
              <a:stretch>
                <a:fillRect l="-333" t="0" r="-33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596877" y="4070613"/>
            <a:ext cx="9401164" cy="7308453"/>
            <a:chOff x="0" y="0"/>
            <a:chExt cx="2476027" cy="19248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6027" cy="1924860"/>
            </a:xfrm>
            <a:custGeom>
              <a:avLst/>
              <a:gdLst/>
              <a:ahLst/>
              <a:cxnLst/>
              <a:rect r="r" b="b" t="t" l="l"/>
              <a:pathLst>
                <a:path h="1924860" w="2476027">
                  <a:moveTo>
                    <a:pt x="203200" y="0"/>
                  </a:moveTo>
                  <a:lnTo>
                    <a:pt x="2476027" y="0"/>
                  </a:lnTo>
                  <a:lnTo>
                    <a:pt x="2272827" y="1924860"/>
                  </a:lnTo>
                  <a:lnTo>
                    <a:pt x="0" y="1924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66675"/>
              <a:ext cx="2272827" cy="19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20246" y="4999240"/>
            <a:ext cx="6863077" cy="4546938"/>
            <a:chOff x="0" y="0"/>
            <a:chExt cx="935489" cy="6197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5489" cy="619782"/>
            </a:xfrm>
            <a:custGeom>
              <a:avLst/>
              <a:gdLst/>
              <a:ahLst/>
              <a:cxnLst/>
              <a:rect r="r" b="b" t="t" l="l"/>
              <a:pathLst>
                <a:path h="619782" w="935489">
                  <a:moveTo>
                    <a:pt x="25945" y="0"/>
                  </a:moveTo>
                  <a:lnTo>
                    <a:pt x="909544" y="0"/>
                  </a:lnTo>
                  <a:cubicBezTo>
                    <a:pt x="916425" y="0"/>
                    <a:pt x="923025" y="2734"/>
                    <a:pt x="927890" y="7599"/>
                  </a:cubicBezTo>
                  <a:cubicBezTo>
                    <a:pt x="932756" y="12465"/>
                    <a:pt x="935489" y="19064"/>
                    <a:pt x="935489" y="25945"/>
                  </a:cubicBezTo>
                  <a:lnTo>
                    <a:pt x="935489" y="593837"/>
                  </a:lnTo>
                  <a:cubicBezTo>
                    <a:pt x="935489" y="608166"/>
                    <a:pt x="923873" y="619782"/>
                    <a:pt x="909544" y="619782"/>
                  </a:cubicBezTo>
                  <a:lnTo>
                    <a:pt x="25945" y="619782"/>
                  </a:lnTo>
                  <a:cubicBezTo>
                    <a:pt x="11616" y="619782"/>
                    <a:pt x="0" y="608166"/>
                    <a:pt x="0" y="593837"/>
                  </a:cubicBezTo>
                  <a:lnTo>
                    <a:pt x="0" y="25945"/>
                  </a:lnTo>
                  <a:cubicBezTo>
                    <a:pt x="0" y="11616"/>
                    <a:pt x="11616" y="0"/>
                    <a:pt x="25945" y="0"/>
                  </a:cubicBezTo>
                  <a:close/>
                </a:path>
              </a:pathLst>
            </a:custGeom>
            <a:blipFill>
              <a:blip r:embed="rId3"/>
              <a:stretch>
                <a:fillRect l="-9346" t="0" r="-9346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264921" y="3346713"/>
            <a:ext cx="2315587" cy="0"/>
          </a:xfrm>
          <a:prstGeom prst="line">
            <a:avLst/>
          </a:prstGeom>
          <a:ln cap="flat" w="5715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64921" y="2183923"/>
            <a:ext cx="626865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15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Jewellery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2479" y="6049234"/>
            <a:ext cx="7478779" cy="349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Designed and developed an elegant jewelry e-commerce platform with features like product browsing, advanced search, and a personalized wishlist. Integrated a secure payment gateway and implemented a robust admin panel for managing inventory and orders. Ensured a responsive design to deliver a seamless shopping experience across devices.</a:t>
            </a:r>
          </a:p>
        </p:txBody>
      </p:sp>
      <p:grpSp>
        <p:nvGrpSpPr>
          <p:cNvPr name="Group 12" id="12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4912" y="621615"/>
            <a:ext cx="8353913" cy="4693920"/>
            <a:chOff x="0" y="0"/>
            <a:chExt cx="1294240" cy="727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4240" cy="727211"/>
            </a:xfrm>
            <a:custGeom>
              <a:avLst/>
              <a:gdLst/>
              <a:ahLst/>
              <a:cxnLst/>
              <a:rect r="r" b="b" t="t" l="l"/>
              <a:pathLst>
                <a:path h="727211" w="1294240">
                  <a:moveTo>
                    <a:pt x="21315" y="0"/>
                  </a:moveTo>
                  <a:lnTo>
                    <a:pt x="1272925" y="0"/>
                  </a:lnTo>
                  <a:cubicBezTo>
                    <a:pt x="1278578" y="0"/>
                    <a:pt x="1283999" y="2246"/>
                    <a:pt x="1287997" y="6243"/>
                  </a:cubicBezTo>
                  <a:cubicBezTo>
                    <a:pt x="1291994" y="10240"/>
                    <a:pt x="1294240" y="15662"/>
                    <a:pt x="1294240" y="21315"/>
                  </a:cubicBezTo>
                  <a:lnTo>
                    <a:pt x="1294240" y="705896"/>
                  </a:lnTo>
                  <a:cubicBezTo>
                    <a:pt x="1294240" y="711549"/>
                    <a:pt x="1291994" y="716971"/>
                    <a:pt x="1287997" y="720968"/>
                  </a:cubicBezTo>
                  <a:cubicBezTo>
                    <a:pt x="1283999" y="724965"/>
                    <a:pt x="1278578" y="727211"/>
                    <a:pt x="1272925" y="727211"/>
                  </a:cubicBezTo>
                  <a:lnTo>
                    <a:pt x="21315" y="727211"/>
                  </a:lnTo>
                  <a:cubicBezTo>
                    <a:pt x="15662" y="727211"/>
                    <a:pt x="10240" y="724965"/>
                    <a:pt x="6243" y="720968"/>
                  </a:cubicBezTo>
                  <a:cubicBezTo>
                    <a:pt x="2246" y="716971"/>
                    <a:pt x="0" y="711549"/>
                    <a:pt x="0" y="705896"/>
                  </a:cubicBezTo>
                  <a:lnTo>
                    <a:pt x="0" y="21315"/>
                  </a:lnTo>
                  <a:cubicBezTo>
                    <a:pt x="0" y="15662"/>
                    <a:pt x="2246" y="10240"/>
                    <a:pt x="6243" y="6243"/>
                  </a:cubicBezTo>
                  <a:cubicBezTo>
                    <a:pt x="10240" y="2246"/>
                    <a:pt x="15662" y="0"/>
                    <a:pt x="21315" y="0"/>
                  </a:cubicBezTo>
                  <a:close/>
                </a:path>
              </a:pathLst>
            </a:custGeom>
            <a:blipFill>
              <a:blip r:embed="rId2"/>
              <a:stretch>
                <a:fillRect l="-331" t="0" r="-33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596877" y="4070613"/>
            <a:ext cx="9401164" cy="7308453"/>
            <a:chOff x="0" y="0"/>
            <a:chExt cx="2476027" cy="19248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6027" cy="1924860"/>
            </a:xfrm>
            <a:custGeom>
              <a:avLst/>
              <a:gdLst/>
              <a:ahLst/>
              <a:cxnLst/>
              <a:rect r="r" b="b" t="t" l="l"/>
              <a:pathLst>
                <a:path h="1924860" w="2476027">
                  <a:moveTo>
                    <a:pt x="203200" y="0"/>
                  </a:moveTo>
                  <a:lnTo>
                    <a:pt x="2476027" y="0"/>
                  </a:lnTo>
                  <a:lnTo>
                    <a:pt x="2272827" y="1924860"/>
                  </a:lnTo>
                  <a:lnTo>
                    <a:pt x="0" y="19248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66675"/>
              <a:ext cx="2272827" cy="199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20227" y="4999672"/>
            <a:ext cx="6862763" cy="4547235"/>
            <a:chOff x="0" y="0"/>
            <a:chExt cx="1091221" cy="723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1221" cy="723038"/>
            </a:xfrm>
            <a:custGeom>
              <a:avLst/>
              <a:gdLst/>
              <a:ahLst/>
              <a:cxnLst/>
              <a:rect r="r" b="b" t="t" l="l"/>
              <a:pathLst>
                <a:path h="723038" w="1091221">
                  <a:moveTo>
                    <a:pt x="25946" y="0"/>
                  </a:moveTo>
                  <a:lnTo>
                    <a:pt x="1065274" y="0"/>
                  </a:lnTo>
                  <a:cubicBezTo>
                    <a:pt x="1079604" y="0"/>
                    <a:pt x="1091221" y="11617"/>
                    <a:pt x="1091221" y="25946"/>
                  </a:cubicBezTo>
                  <a:lnTo>
                    <a:pt x="1091221" y="697091"/>
                  </a:lnTo>
                  <a:cubicBezTo>
                    <a:pt x="1091221" y="711421"/>
                    <a:pt x="1079604" y="723038"/>
                    <a:pt x="1065274" y="723038"/>
                  </a:cubicBezTo>
                  <a:lnTo>
                    <a:pt x="25946" y="723038"/>
                  </a:lnTo>
                  <a:cubicBezTo>
                    <a:pt x="11617" y="723038"/>
                    <a:pt x="0" y="711421"/>
                    <a:pt x="0" y="697091"/>
                  </a:cubicBezTo>
                  <a:lnTo>
                    <a:pt x="0" y="25946"/>
                  </a:lnTo>
                  <a:cubicBezTo>
                    <a:pt x="0" y="11617"/>
                    <a:pt x="11617" y="0"/>
                    <a:pt x="25946" y="0"/>
                  </a:cubicBezTo>
                  <a:close/>
                </a:path>
              </a:pathLst>
            </a:custGeom>
            <a:blipFill>
              <a:blip r:embed="rId3"/>
              <a:stretch>
                <a:fillRect l="-9353" t="0" r="-9353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264921" y="3346713"/>
            <a:ext cx="2315587" cy="0"/>
          </a:xfrm>
          <a:prstGeom prst="line">
            <a:avLst/>
          </a:prstGeom>
          <a:ln cap="flat" w="5715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64921" y="2183923"/>
            <a:ext cx="626865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151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Grocery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2479" y="6049234"/>
            <a:ext cx="7478779" cy="310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2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Developed a feature-rich grocery admin panel for efficient inventory management, order tracking, and user management. Integrated real-time analytics and reporting tools to monitor sales and stock levels. Designed a user-friendly interface to simplify workflows and enhance operational efficiency.</a:t>
            </a:r>
          </a:p>
        </p:txBody>
      </p:sp>
      <p:grpSp>
        <p:nvGrpSpPr>
          <p:cNvPr name="Group 12" id="12"/>
          <p:cNvGrpSpPr/>
          <p:nvPr/>
        </p:nvGrpSpPr>
        <p:grpSpPr>
          <a:xfrm rot="9902075">
            <a:off x="16639813" y="-861230"/>
            <a:ext cx="3620223" cy="3167695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05917" y="2610316"/>
            <a:ext cx="16074978" cy="7991215"/>
            <a:chOff x="0" y="0"/>
            <a:chExt cx="952591" cy="473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591" cy="473553"/>
            </a:xfrm>
            <a:custGeom>
              <a:avLst/>
              <a:gdLst/>
              <a:ahLst/>
              <a:cxnLst/>
              <a:rect r="r" b="b" t="t" l="l"/>
              <a:pathLst>
                <a:path h="473553" w="952591">
                  <a:moveTo>
                    <a:pt x="203200" y="0"/>
                  </a:moveTo>
                  <a:lnTo>
                    <a:pt x="952591" y="0"/>
                  </a:lnTo>
                  <a:lnTo>
                    <a:pt x="749391" y="473553"/>
                  </a:lnTo>
                  <a:lnTo>
                    <a:pt x="0" y="47355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749391" cy="54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49845" y="0"/>
            <a:ext cx="11123371" cy="10287000"/>
            <a:chOff x="0" y="0"/>
            <a:chExt cx="1292476" cy="11952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2476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92476">
                  <a:moveTo>
                    <a:pt x="203200" y="0"/>
                  </a:moveTo>
                  <a:lnTo>
                    <a:pt x="1292476" y="0"/>
                  </a:lnTo>
                  <a:lnTo>
                    <a:pt x="1089276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56631" t="0" r="-797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24750" y="3683833"/>
            <a:ext cx="6573548" cy="113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0"/>
              </a:lnSpc>
            </a:pPr>
            <a:r>
              <a:rPr lang="en-US" sz="7069" spc="1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</a:t>
            </a:r>
          </a:p>
        </p:txBody>
      </p:sp>
      <p:sp>
        <p:nvSpPr>
          <p:cNvPr name="AutoShape 8" id="8"/>
          <p:cNvSpPr/>
          <p:nvPr/>
        </p:nvSpPr>
        <p:spPr>
          <a:xfrm>
            <a:off x="1732613" y="5156506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89763" y="5895207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9763" y="680749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2"/>
                </a:lnTo>
                <a:lnTo>
                  <a:pt x="0" y="619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89763" y="7723044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89763" y="8638589"/>
            <a:ext cx="619711" cy="619711"/>
          </a:xfrm>
          <a:custGeom>
            <a:avLst/>
            <a:gdLst/>
            <a:ahLst/>
            <a:cxnLst/>
            <a:rect r="r" b="b" t="t" l="l"/>
            <a:pathLst>
              <a:path h="619711" w="619711">
                <a:moveTo>
                  <a:pt x="0" y="0"/>
                </a:moveTo>
                <a:lnTo>
                  <a:pt x="619711" y="0"/>
                </a:lnTo>
                <a:lnTo>
                  <a:pt x="619711" y="619711"/>
                </a:lnTo>
                <a:lnTo>
                  <a:pt x="0" y="6197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60000">
            <a:off x="2821944" y="6853187"/>
            <a:ext cx="4716357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8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https://mkanani.netlify.com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8106" y="5940917"/>
            <a:ext cx="4067077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+91 6352 800 647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1528" y="7768728"/>
            <a:ext cx="4716357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11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mkanani556@gmail.com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21528" y="8684272"/>
            <a:ext cx="6487485" cy="42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2551" spc="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Surat, Gujarat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481016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214894" y="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4982" y="3312003"/>
            <a:ext cx="6038036" cy="348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5"/>
              </a:lnSpc>
            </a:pPr>
            <a:r>
              <a:rPr lang="en-US" sz="10039" spc="240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DAGYNXEBQFk</dc:identifier>
  <dcterms:modified xsi:type="dcterms:W3CDTF">2011-08-01T06:04:30Z</dcterms:modified>
  <cp:revision>1</cp:revision>
  <dc:title>Blue Minimalist Project Proposal Business Presentation</dc:title>
</cp:coreProperties>
</file>